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50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10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CA65D-388A-F44F-8B03-C1BAF7DB4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A99C193-3A99-1C4F-B7DD-90FACDE82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26B14D-B8E4-E340-A19D-1C616D79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2364C0-8554-C748-AE4B-BCDFADA65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47911F-E113-5544-A415-D23C1ED6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97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45168-FCA5-5F44-BB42-27C57594E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1C67FB-EAF9-D245-9588-27F624C8E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20FE3C-CDF2-D24C-9B21-8CE637482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B5A2DB-FE3D-224C-B635-BC906436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DDDE4A-CF37-794C-B856-0B768C69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60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3E9B68E-57BB-9941-8D46-CF907EC53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7CDD62-8D69-134D-B551-F2DC291A2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B12C48-8B40-8E41-A765-877DD255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BC8BFD-B852-0D4A-91E7-4E6208D9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858026-63CD-BA47-BDA4-DBCC841A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5454C4-8516-014D-ABF9-E6293023E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9F573B-4777-8746-90E8-85BCDF3F0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C8D286-A533-C044-B465-41D7C3402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682628-4CAE-1B4C-9B2B-0BD80C1D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335BD7-FB86-9C40-836B-A717E8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A16FA1-A782-E040-B0CB-246907C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10DCD6-72B6-444C-8005-C81B20B1A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7CED9B-2D8A-834E-AC0D-9E7C8614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33F865-30A6-BA44-8EEF-50B727B3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84A38E0-A3F5-C747-8235-0D300158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60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A6EFE1-11D6-9243-9B48-3334D42A6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63DC94-445D-B548-94A8-E9CA807B9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9E40F8-BFB5-214B-96CC-BA47594F2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09146D-FEE3-3F43-8615-4E1F4FA8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A4BE05-D696-BD47-A4A5-FFAA6F85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DBD05C-7E98-3F46-92D3-5254C297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96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36B30D-87A2-FC4E-A4C7-EAE13ED9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C3CE22-CFA6-C04A-9B6C-349D328A9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5F3E28-6D3F-D444-9607-E2A457978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57B80E3-38CD-DC4E-B0E5-48B98119C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EA67B17-292E-C047-A732-2EA3168CF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4932D77-CD6F-924A-B7E4-E868F0AD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42BB044-1675-A544-BFBC-707542FE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E55ECB3-0ADF-E243-9899-3C7FADE1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781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8E42D6-EA9B-2443-BEF5-DB8DB470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43EC1A-CBC5-D54C-98F0-A7DEC4B1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A4F762-1714-A542-B877-ADEC1B1F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E657FDE-53B8-B54B-9AD1-DE53CDA3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65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CD0D631-771F-7044-BE71-8A9CE8D4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97A70B-D337-4845-AFC5-D714B9807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9C379B-2B9F-CE43-BBEF-EC8BED66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27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C68C51-F88C-D342-AC77-601BA692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DC6443-7458-3748-B1FA-22459C12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50E0BE-54F9-DC46-A070-CE6564551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5185446-20D1-8A41-A442-C6749C81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C969CD-C4A0-404A-9CA4-2BAFACC0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A59D2A-CA00-A446-82DE-7A46212B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67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071C96-303D-B34D-B459-2E8A73EE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DBE8ACA-33A4-064A-A5D7-B6C24D735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3295B40-55E3-5E42-BB2E-F62C17EFE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5E70BD-DDE0-A54D-8535-51910F0A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92F38D-1119-FD4C-88B3-862937E77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AB224A-D3BF-644D-9A9B-463F3052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33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40B9280-C004-9343-A590-68C515B3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609C3DF-AB4F-EA49-9C10-F986D7488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C0E79-A307-474C-BE08-F76248A11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7FE3-6E54-004A-BDB1-09AD3D7EB3B2}" type="datetimeFigureOut">
              <a:rPr lang="it-IT" smtClean="0"/>
              <a:t>28/07/2022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58FBAA-F1FD-674D-950E-913EA9C71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A2B62B-F389-1F44-BC7F-9889CF58E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B1416-1FA7-6341-9B8F-2A2652506F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3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.jp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graria header 2">
            <a:extLst>
              <a:ext uri="{FF2B5EF4-FFF2-40B4-BE49-F238E27FC236}">
                <a16:creationId xmlns:a16="http://schemas.microsoft.com/office/drawing/2014/main" id="{100E66E1-A259-4B5D-9BCC-27A6D6C0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5" y="307854"/>
            <a:ext cx="7591425" cy="12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7115D3B-D384-49B1-944A-7B6154656DB0}"/>
              </a:ext>
            </a:extLst>
          </p:cNvPr>
          <p:cNvSpPr/>
          <p:nvPr/>
        </p:nvSpPr>
        <p:spPr>
          <a:xfrm>
            <a:off x="1460236" y="1156412"/>
            <a:ext cx="96812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OPEN DAY 2022</a:t>
            </a:r>
          </a:p>
          <a:p>
            <a:pPr algn="ctr"/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SCUOLA DI ARARIA, PIAZZALE DELLE CASCINE 18 – FIRENZE</a:t>
            </a:r>
          </a:p>
          <a:p>
            <a:pPr algn="ctr"/>
            <a:endParaRPr lang="it-IT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14 SETTEMBRE 2022 - ORE 15:00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3CFBF5B-3884-49CF-BDAD-B1B5E7B4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649" y="3429000"/>
            <a:ext cx="9954827" cy="33578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09603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graria header 2">
            <a:extLst>
              <a:ext uri="{FF2B5EF4-FFF2-40B4-BE49-F238E27FC236}">
                <a16:creationId xmlns:a16="http://schemas.microsoft.com/office/drawing/2014/main" id="{BF3E4ED0-8EEC-44CA-98D5-7C408B767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5" y="145190"/>
            <a:ext cx="7591425" cy="12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EB5A259E-56E2-4268-8590-FE9B54695202}"/>
              </a:ext>
            </a:extLst>
          </p:cNvPr>
          <p:cNvGrpSpPr/>
          <p:nvPr/>
        </p:nvGrpSpPr>
        <p:grpSpPr>
          <a:xfrm>
            <a:off x="99134" y="2150385"/>
            <a:ext cx="11993732" cy="4653191"/>
            <a:chOff x="99134" y="2150385"/>
            <a:chExt cx="11993732" cy="4653191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5724B6C-46C7-41EC-B977-B966E6734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134" y="2150385"/>
              <a:ext cx="11993732" cy="4653191"/>
            </a:xfrm>
            <a:prstGeom prst="rect">
              <a:avLst/>
            </a:prstGeom>
          </p:spPr>
        </p:pic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3E37F02D-CCC0-45A8-B456-B54692FD57EC}"/>
                </a:ext>
              </a:extLst>
            </p:cNvPr>
            <p:cNvSpPr/>
            <p:nvPr/>
          </p:nvSpPr>
          <p:spPr>
            <a:xfrm>
              <a:off x="6433351" y="4000183"/>
              <a:ext cx="1982680" cy="161938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6557CE52-6E63-416D-8467-A422859BEE28}"/>
              </a:ext>
            </a:extLst>
          </p:cNvPr>
          <p:cNvSpPr/>
          <p:nvPr/>
        </p:nvSpPr>
        <p:spPr>
          <a:xfrm>
            <a:off x="3682506" y="150547"/>
            <a:ext cx="646048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OPEN DAY 2022</a:t>
            </a:r>
          </a:p>
          <a:p>
            <a:pPr algn="ctr"/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INGRESSO DA PIAZZALE DELLE CASCINE 18</a:t>
            </a:r>
          </a:p>
          <a:p>
            <a:pPr algn="ctr"/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(ingresso monumentale sotto il porticato)</a:t>
            </a:r>
            <a:endParaRPr lang="it-IT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492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graria header 2">
            <a:extLst>
              <a:ext uri="{FF2B5EF4-FFF2-40B4-BE49-F238E27FC236}">
                <a16:creationId xmlns:a16="http://schemas.microsoft.com/office/drawing/2014/main" id="{37609B49-CED7-42BA-A8E7-5DF3CB07B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5" y="145190"/>
            <a:ext cx="7591425" cy="120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834B5D6-6F43-4459-9836-6DF856A4E3B9}"/>
              </a:ext>
            </a:extLst>
          </p:cNvPr>
          <p:cNvSpPr/>
          <p:nvPr/>
        </p:nvSpPr>
        <p:spPr>
          <a:xfrm>
            <a:off x="3120501" y="235569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OPEN DAY 2022</a:t>
            </a:r>
          </a:p>
          <a:p>
            <a:pPr algn="ctr"/>
            <a:r>
              <a:rPr lang="it-IT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CHECK-IN E CONTROLLO ACCESSI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F226B8-EBE3-464F-9D16-9D421E24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712787" y="2381350"/>
            <a:ext cx="5330209" cy="352241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A932BD8-EDF1-4EC1-A843-941705650328}"/>
              </a:ext>
            </a:extLst>
          </p:cNvPr>
          <p:cNvSpPr/>
          <p:nvPr/>
        </p:nvSpPr>
        <p:spPr>
          <a:xfrm>
            <a:off x="3780608" y="176746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Welcome desk</a:t>
            </a:r>
          </a:p>
          <a:p>
            <a:pPr algn="just"/>
            <a:endParaRPr lang="it-IT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it-IT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Check-in registrazioni</a:t>
            </a:r>
          </a:p>
          <a:p>
            <a:pPr marL="285750" indent="-285750" algn="just">
              <a:buFontTx/>
              <a:buChar char="-"/>
            </a:pPr>
            <a:endParaRPr lang="it-IT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just"/>
            <a:endParaRPr lang="it-IT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it-IT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Controllo accessi</a:t>
            </a:r>
            <a:endParaRPr lang="it-IT" sz="2800" dirty="0"/>
          </a:p>
        </p:txBody>
      </p:sp>
      <p:pic>
        <p:nvPicPr>
          <p:cNvPr id="10" name="Elemento grafico 9" descr="Codice a barre">
            <a:extLst>
              <a:ext uri="{FF2B5EF4-FFF2-40B4-BE49-F238E27FC236}">
                <a16:creationId xmlns:a16="http://schemas.microsoft.com/office/drawing/2014/main" id="{433BBE32-12B6-44F1-AAF0-D2CFD955D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3918" y="4142556"/>
            <a:ext cx="914400" cy="914400"/>
          </a:xfrm>
          <a:prstGeom prst="rect">
            <a:avLst/>
          </a:prstGeom>
        </p:spPr>
      </p:pic>
      <p:pic>
        <p:nvPicPr>
          <p:cNvPr id="14" name="Elemento grafico 13" descr="Figli">
            <a:extLst>
              <a:ext uri="{FF2B5EF4-FFF2-40B4-BE49-F238E27FC236}">
                <a16:creationId xmlns:a16="http://schemas.microsoft.com/office/drawing/2014/main" id="{906E15A4-1095-48C5-A3F5-0D7BACBAA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19374" y="1637391"/>
            <a:ext cx="914400" cy="914400"/>
          </a:xfrm>
          <a:prstGeom prst="rect">
            <a:avLst/>
          </a:prstGeom>
        </p:spPr>
      </p:pic>
      <p:pic>
        <p:nvPicPr>
          <p:cNvPr id="16" name="Elemento grafico 15" descr="Segno di spunta">
            <a:extLst>
              <a:ext uri="{FF2B5EF4-FFF2-40B4-BE49-F238E27FC236}">
                <a16:creationId xmlns:a16="http://schemas.microsoft.com/office/drawing/2014/main" id="{6E5A50C5-9558-4DF9-896D-CF718BB7B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51782" y="2732742"/>
            <a:ext cx="914400" cy="9144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CA0EC4C-160A-44F7-BE50-5508ECE633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2582" y="5296926"/>
            <a:ext cx="4478749" cy="151073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94115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599E95B-4784-CC44-B838-591691180310}"/>
              </a:ext>
            </a:extLst>
          </p:cNvPr>
          <p:cNvSpPr txBox="1"/>
          <p:nvPr/>
        </p:nvSpPr>
        <p:spPr>
          <a:xfrm>
            <a:off x="43407" y="1662803"/>
            <a:ext cx="389751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000" dirty="0"/>
          </a:p>
          <a:p>
            <a:pPr algn="just"/>
            <a:r>
              <a:rPr lang="it-IT" sz="1400" dirty="0"/>
              <a:t>1) desk della </a:t>
            </a:r>
            <a:r>
              <a:rPr lang="it-IT" sz="1400" i="1" dirty="0"/>
              <a:t>Scuola di Agraria </a:t>
            </a:r>
            <a:r>
              <a:rPr lang="it-IT" sz="1400" dirty="0"/>
              <a:t>e </a:t>
            </a:r>
            <a:r>
              <a:rPr lang="it-IT" sz="1400" i="1" dirty="0"/>
              <a:t>Servizio Erasmus</a:t>
            </a:r>
          </a:p>
          <a:p>
            <a:pPr algn="just"/>
            <a:r>
              <a:rPr lang="it-IT" sz="1400" dirty="0"/>
              <a:t>2) desk della </a:t>
            </a:r>
            <a:r>
              <a:rPr lang="it-IT" sz="1400" i="1" dirty="0"/>
              <a:t>Biblioteca di Scienze Tecnologiche </a:t>
            </a:r>
          </a:p>
          <a:p>
            <a:pPr algn="just"/>
            <a:r>
              <a:rPr lang="it-IT" sz="1400" dirty="0"/>
              <a:t>3) desk </a:t>
            </a:r>
            <a:r>
              <a:rPr lang="it-IT" sz="1400" dirty="0" err="1"/>
              <a:t>CdL</a:t>
            </a:r>
            <a:r>
              <a:rPr lang="it-IT" sz="1400" dirty="0"/>
              <a:t> in </a:t>
            </a:r>
            <a:r>
              <a:rPr lang="it-IT" sz="1400" i="1" dirty="0"/>
              <a:t>Scienze Faunistiche</a:t>
            </a:r>
          </a:p>
          <a:p>
            <a:pPr algn="just"/>
            <a:r>
              <a:rPr lang="it-IT" sz="1400" dirty="0">
                <a:effectLst/>
              </a:rPr>
              <a:t>4) desk </a:t>
            </a:r>
            <a:r>
              <a:rPr lang="it-IT" sz="1400" dirty="0" err="1">
                <a:effectLst/>
              </a:rPr>
              <a:t>CdL</a:t>
            </a:r>
            <a:r>
              <a:rPr lang="it-IT" sz="1400" dirty="0">
                <a:effectLst/>
              </a:rPr>
              <a:t>  in </a:t>
            </a:r>
            <a:r>
              <a:rPr lang="it-IT" sz="1400" i="1" dirty="0">
                <a:effectLst/>
              </a:rPr>
              <a:t>Scienze e Gestione delle Risorse Faunistico-Ambientali</a:t>
            </a:r>
          </a:p>
          <a:p>
            <a:pPr algn="just"/>
            <a:r>
              <a:rPr lang="it-IT" sz="1400" dirty="0"/>
              <a:t>5) desk </a:t>
            </a:r>
            <a:r>
              <a:rPr lang="it-IT" sz="1400" dirty="0" err="1"/>
              <a:t>CdLM</a:t>
            </a:r>
            <a:r>
              <a:rPr lang="it-IT" sz="1400" dirty="0"/>
              <a:t> in </a:t>
            </a:r>
            <a:r>
              <a:rPr lang="it-IT" sz="1400" i="1" dirty="0"/>
              <a:t>Biotecnologie per la Gestione Ambientale e l’Agricoltura Sostenibile (BIOEMSA)</a:t>
            </a:r>
          </a:p>
          <a:p>
            <a:pPr algn="just"/>
            <a:r>
              <a:rPr lang="it-IT" sz="1400" dirty="0">
                <a:effectLst/>
              </a:rPr>
              <a:t>6) desk </a:t>
            </a:r>
            <a:r>
              <a:rPr lang="it-IT" sz="1400" dirty="0" err="1">
                <a:effectLst/>
              </a:rPr>
              <a:t>CdL</a:t>
            </a:r>
            <a:r>
              <a:rPr lang="it-IT" sz="1400" dirty="0">
                <a:effectLst/>
              </a:rPr>
              <a:t> in </a:t>
            </a:r>
            <a:r>
              <a:rPr lang="it-IT" sz="1400" i="1" dirty="0"/>
              <a:t>Scienze e Tecnologie per la gestione degli Spazi Verdi e del Paesaggio</a:t>
            </a:r>
          </a:p>
          <a:p>
            <a:pPr algn="just"/>
            <a:r>
              <a:rPr lang="it-IT" sz="1400" dirty="0"/>
              <a:t>7) desk dei </a:t>
            </a:r>
            <a:r>
              <a:rPr lang="it-IT" sz="1400" dirty="0" err="1"/>
              <a:t>CdL</a:t>
            </a:r>
            <a:r>
              <a:rPr lang="it-IT" sz="1400" dirty="0"/>
              <a:t> in </a:t>
            </a:r>
            <a:r>
              <a:rPr lang="it-IT" sz="1400" i="1" dirty="0"/>
              <a:t>Scienze Agrarie e Scienze e tecnologie Agrarie</a:t>
            </a:r>
          </a:p>
          <a:p>
            <a:pPr algn="just"/>
            <a:r>
              <a:rPr lang="it-IT" sz="1400" dirty="0"/>
              <a:t>8) desk dei </a:t>
            </a:r>
            <a:r>
              <a:rPr lang="it-IT" sz="1400" dirty="0" err="1"/>
              <a:t>CdL</a:t>
            </a:r>
            <a:r>
              <a:rPr lang="it-IT" sz="1400" dirty="0"/>
              <a:t> in </a:t>
            </a:r>
            <a:r>
              <a:rPr lang="it-IT" sz="1400" i="1" dirty="0"/>
              <a:t>Viticoltura ed Enologia</a:t>
            </a:r>
            <a:r>
              <a:rPr lang="it-IT" sz="1400" dirty="0"/>
              <a:t>; </a:t>
            </a:r>
            <a:r>
              <a:rPr lang="it-IT" sz="1400" i="1" dirty="0"/>
              <a:t>Innovazione Sostenibile in Viticoltura ed Enologia</a:t>
            </a:r>
          </a:p>
          <a:p>
            <a:pPr algn="just"/>
            <a:r>
              <a:rPr lang="it-IT" sz="1400" dirty="0"/>
              <a:t>9) desk del </a:t>
            </a:r>
            <a:r>
              <a:rPr lang="it-IT" sz="1400" dirty="0" err="1"/>
              <a:t>CdLM</a:t>
            </a:r>
            <a:r>
              <a:rPr lang="it-IT" sz="1400" dirty="0"/>
              <a:t> in </a:t>
            </a:r>
            <a:r>
              <a:rPr lang="it-IT" sz="1400" i="1" dirty="0"/>
              <a:t>Natural Resources Management for </a:t>
            </a:r>
            <a:r>
              <a:rPr lang="it-IT" sz="1400" i="1" dirty="0" err="1"/>
              <a:t>Tropical</a:t>
            </a:r>
            <a:r>
              <a:rPr lang="it-IT" sz="1400" i="1" dirty="0"/>
              <a:t> Rural Development</a:t>
            </a:r>
          </a:p>
          <a:p>
            <a:pPr algn="just"/>
            <a:r>
              <a:rPr lang="it-IT" sz="1400" dirty="0"/>
              <a:t>10) desk dei </a:t>
            </a:r>
            <a:r>
              <a:rPr lang="it-IT" sz="1400" dirty="0" err="1"/>
              <a:t>CdL</a:t>
            </a:r>
            <a:r>
              <a:rPr lang="it-IT" sz="1400" dirty="0"/>
              <a:t> </a:t>
            </a:r>
            <a:r>
              <a:rPr lang="it-IT" sz="1400" i="1" dirty="0"/>
              <a:t>Tecnologie Alimentari</a:t>
            </a:r>
            <a:r>
              <a:rPr lang="it-IT" sz="1400" dirty="0"/>
              <a:t>; </a:t>
            </a:r>
            <a:r>
              <a:rPr lang="it-IT" sz="1400" i="1" dirty="0"/>
              <a:t>Scienze e Tecnologie Alimentari</a:t>
            </a:r>
          </a:p>
          <a:p>
            <a:pPr algn="just"/>
            <a:r>
              <a:rPr lang="it-IT" sz="1400" dirty="0"/>
              <a:t>11) desk dei </a:t>
            </a:r>
            <a:r>
              <a:rPr lang="it-IT" sz="1400" i="1" dirty="0"/>
              <a:t>Scienze Forestali e Ambientali; Scienze e Tecnologie dei Sistemi Forestali</a:t>
            </a:r>
          </a:p>
          <a:p>
            <a:pPr algn="just"/>
            <a:r>
              <a:rPr lang="it-IT" sz="1400" dirty="0"/>
              <a:t>12) desk del </a:t>
            </a:r>
            <a:r>
              <a:rPr lang="it-IT" sz="1400" dirty="0" err="1"/>
              <a:t>CdL</a:t>
            </a:r>
            <a:r>
              <a:rPr lang="it-IT" sz="1400" dirty="0"/>
              <a:t> professionalizzante </a:t>
            </a:r>
            <a:r>
              <a:rPr lang="it-IT" sz="1400" i="1" dirty="0"/>
              <a:t>TEMA Legno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2BDA718-5136-42F2-BAA6-AF43F1843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205" y="-36241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Picture 1" descr="agraria header 2">
            <a:extLst>
              <a:ext uri="{FF2B5EF4-FFF2-40B4-BE49-F238E27FC236}">
                <a16:creationId xmlns:a16="http://schemas.microsoft.com/office/drawing/2014/main" id="{286EF9A9-D9E8-4766-A602-FF9397AA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5" y="94789"/>
            <a:ext cx="75914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5C4D9CE-F40E-4816-B86A-0A19C0F67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1095" y="1190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9A59CC4F-0B95-4B57-AF35-AE6E76EDD71F}"/>
              </a:ext>
            </a:extLst>
          </p:cNvPr>
          <p:cNvSpPr/>
          <p:nvPr/>
        </p:nvSpPr>
        <p:spPr>
          <a:xfrm>
            <a:off x="3233633" y="150547"/>
            <a:ext cx="6017769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OPEN DAY 2022</a:t>
            </a:r>
          </a:p>
          <a:p>
            <a:pPr algn="ctr"/>
            <a:r>
              <a:rPr lang="it-IT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COME SIAMO ORGANIZZATI</a:t>
            </a:r>
          </a:p>
        </p:txBody>
      </p:sp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F94BC8F4-4A3D-4FD8-ACEA-1DBEE3F31426}"/>
              </a:ext>
            </a:extLst>
          </p:cNvPr>
          <p:cNvSpPr/>
          <p:nvPr/>
        </p:nvSpPr>
        <p:spPr>
          <a:xfrm rot="10800000">
            <a:off x="7114804" y="4304693"/>
            <a:ext cx="221942" cy="289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D12A0177-D671-42EC-BEC4-257089CA5E59}"/>
              </a:ext>
            </a:extLst>
          </p:cNvPr>
          <p:cNvGrpSpPr/>
          <p:nvPr/>
        </p:nvGrpSpPr>
        <p:grpSpPr>
          <a:xfrm>
            <a:off x="3940919" y="1829923"/>
            <a:ext cx="8207673" cy="4603415"/>
            <a:chOff x="3884693" y="2206703"/>
            <a:chExt cx="8102926" cy="3878054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582408E7-1EF0-9843-86C9-C03E33CDB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4693" y="2206703"/>
              <a:ext cx="8102926" cy="3878054"/>
            </a:xfrm>
            <a:prstGeom prst="rect">
              <a:avLst/>
            </a:prstGeom>
          </p:spPr>
        </p:pic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697FBF3-44E0-7144-865C-79DE6689C66C}"/>
                </a:ext>
              </a:extLst>
            </p:cNvPr>
            <p:cNvSpPr/>
            <p:nvPr/>
          </p:nvSpPr>
          <p:spPr>
            <a:xfrm>
              <a:off x="5989743" y="2206703"/>
              <a:ext cx="2495427" cy="231472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3FAF915-C31F-424B-A679-7ADC5253DA12}"/>
                </a:ext>
              </a:extLst>
            </p:cNvPr>
            <p:cNvSpPr/>
            <p:nvPr/>
          </p:nvSpPr>
          <p:spPr>
            <a:xfrm>
              <a:off x="8485170" y="3306162"/>
              <a:ext cx="2029378" cy="12152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7E61B6F-181A-9340-BD65-5F6149820E0F}"/>
                </a:ext>
              </a:extLst>
            </p:cNvPr>
            <p:cNvSpPr/>
            <p:nvPr/>
          </p:nvSpPr>
          <p:spPr>
            <a:xfrm>
              <a:off x="3884693" y="3353356"/>
              <a:ext cx="2105050" cy="11680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DEFCD345-8046-7A49-B7CA-9FEB7F874D6D}"/>
                </a:ext>
              </a:extLst>
            </p:cNvPr>
            <p:cNvSpPr/>
            <p:nvPr/>
          </p:nvSpPr>
          <p:spPr>
            <a:xfrm>
              <a:off x="9321994" y="4521426"/>
              <a:ext cx="785499" cy="1563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32D6E2D9-51BD-A444-A04E-24D2ABD6F3C1}"/>
                </a:ext>
              </a:extLst>
            </p:cNvPr>
            <p:cNvSpPr/>
            <p:nvPr/>
          </p:nvSpPr>
          <p:spPr>
            <a:xfrm>
              <a:off x="5541392" y="3423164"/>
              <a:ext cx="44835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8</a:t>
              </a:r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37A33960-7980-FA45-8635-271BBB46C171}"/>
                </a:ext>
              </a:extLst>
            </p:cNvPr>
            <p:cNvSpPr/>
            <p:nvPr/>
          </p:nvSpPr>
          <p:spPr>
            <a:xfrm>
              <a:off x="4680086" y="3423164"/>
              <a:ext cx="44835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7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984EBEF9-E22E-7B4A-AB52-791BA76A75CF}"/>
                </a:ext>
              </a:extLst>
            </p:cNvPr>
            <p:cNvSpPr/>
            <p:nvPr/>
          </p:nvSpPr>
          <p:spPr>
            <a:xfrm rot="16200000">
              <a:off x="4406553" y="3872664"/>
              <a:ext cx="44835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6</a:t>
              </a:r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86DFC1FD-13E8-9C4D-BF87-FFB5302F1718}"/>
                </a:ext>
              </a:extLst>
            </p:cNvPr>
            <p:cNvSpPr/>
            <p:nvPr/>
          </p:nvSpPr>
          <p:spPr>
            <a:xfrm rot="5400000">
              <a:off x="8078587" y="2960065"/>
              <a:ext cx="44835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12</a:t>
              </a: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3BC75A06-3D5E-6949-9D2C-C03D95D17BD0}"/>
                </a:ext>
              </a:extLst>
            </p:cNvPr>
            <p:cNvSpPr/>
            <p:nvPr/>
          </p:nvSpPr>
          <p:spPr>
            <a:xfrm rot="16200000">
              <a:off x="6083235" y="2933431"/>
              <a:ext cx="35052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9</a:t>
              </a: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CEB52B26-D75D-1D42-85E8-F7456E8FA5BD}"/>
                </a:ext>
              </a:extLst>
            </p:cNvPr>
            <p:cNvSpPr/>
            <p:nvPr/>
          </p:nvSpPr>
          <p:spPr>
            <a:xfrm>
              <a:off x="6624003" y="2376906"/>
              <a:ext cx="419445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10</a:t>
              </a: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BF0133FF-6776-0047-BB01-C08E9B370393}"/>
                </a:ext>
              </a:extLst>
            </p:cNvPr>
            <p:cNvSpPr/>
            <p:nvPr/>
          </p:nvSpPr>
          <p:spPr>
            <a:xfrm>
              <a:off x="7683823" y="2372845"/>
              <a:ext cx="443927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11</a:t>
              </a: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2DC63C5-6440-674B-AB0A-5B13C776C18B}"/>
                </a:ext>
              </a:extLst>
            </p:cNvPr>
            <p:cNvSpPr/>
            <p:nvPr/>
          </p:nvSpPr>
          <p:spPr>
            <a:xfrm>
              <a:off x="5573184" y="4249359"/>
              <a:ext cx="44835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4</a:t>
              </a: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7AEAB051-BD91-5B4B-B61D-D8DE1F6F6961}"/>
                </a:ext>
              </a:extLst>
            </p:cNvPr>
            <p:cNvSpPr/>
            <p:nvPr/>
          </p:nvSpPr>
          <p:spPr>
            <a:xfrm>
              <a:off x="6339586" y="4249359"/>
              <a:ext cx="44835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3</a:t>
              </a: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100D573F-05AE-3545-AFF5-DCE15A982E9E}"/>
                </a:ext>
              </a:extLst>
            </p:cNvPr>
            <p:cNvSpPr/>
            <p:nvPr/>
          </p:nvSpPr>
          <p:spPr>
            <a:xfrm>
              <a:off x="7737291" y="4249359"/>
              <a:ext cx="44835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1</a:t>
              </a: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C30074C4-5846-DF4E-BB22-F6722BBA10BC}"/>
                </a:ext>
              </a:extLst>
            </p:cNvPr>
            <p:cNvSpPr/>
            <p:nvPr/>
          </p:nvSpPr>
          <p:spPr>
            <a:xfrm>
              <a:off x="8450831" y="4242963"/>
              <a:ext cx="44835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2</a:t>
              </a: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1FAD0D6A-1BF8-9B42-9650-01FED7E8D3B7}"/>
                </a:ext>
              </a:extLst>
            </p:cNvPr>
            <p:cNvSpPr/>
            <p:nvPr/>
          </p:nvSpPr>
          <p:spPr>
            <a:xfrm>
              <a:off x="4883488" y="4242798"/>
              <a:ext cx="448351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5</a:t>
              </a:r>
            </a:p>
          </p:txBody>
        </p:sp>
        <p:sp>
          <p:nvSpPr>
            <p:cNvPr id="28" name="Freccia in giù 27">
              <a:extLst>
                <a:ext uri="{FF2B5EF4-FFF2-40B4-BE49-F238E27FC236}">
                  <a16:creationId xmlns:a16="http://schemas.microsoft.com/office/drawing/2014/main" id="{5FA68395-1040-438E-846B-F1600C6DD408}"/>
                </a:ext>
              </a:extLst>
            </p:cNvPr>
            <p:cNvSpPr/>
            <p:nvPr/>
          </p:nvSpPr>
          <p:spPr>
            <a:xfrm>
              <a:off x="9603771" y="4795352"/>
              <a:ext cx="221942" cy="4705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F4EC65F-6F87-452B-8D23-D1224BCA67B7}"/>
                </a:ext>
              </a:extLst>
            </p:cNvPr>
            <p:cNvSpPr txBox="1"/>
            <p:nvPr/>
          </p:nvSpPr>
          <p:spPr>
            <a:xfrm>
              <a:off x="6735515" y="3910833"/>
              <a:ext cx="10361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ENTRATA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743CE13E-FF90-45F0-92D7-9D93ED72BD3A}"/>
                </a:ext>
              </a:extLst>
            </p:cNvPr>
            <p:cNvSpPr txBox="1"/>
            <p:nvPr/>
          </p:nvSpPr>
          <p:spPr>
            <a:xfrm>
              <a:off x="9293791" y="4442208"/>
              <a:ext cx="910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USCITA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459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214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Scuola-Agr</cp:lastModifiedBy>
  <cp:revision>17</cp:revision>
  <dcterms:created xsi:type="dcterms:W3CDTF">2022-05-11T13:49:07Z</dcterms:created>
  <dcterms:modified xsi:type="dcterms:W3CDTF">2022-07-28T13:30:38Z</dcterms:modified>
</cp:coreProperties>
</file>